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8" r:id="rId2"/>
    <p:sldId id="258" r:id="rId3"/>
    <p:sldId id="259" r:id="rId4"/>
    <p:sldId id="269" r:id="rId5"/>
    <p:sldId id="270" r:id="rId6"/>
    <p:sldId id="271" r:id="rId7"/>
    <p:sldId id="272" r:id="rId8"/>
    <p:sldId id="260" r:id="rId9"/>
    <p:sldId id="261" r:id="rId10"/>
    <p:sldId id="262" r:id="rId11"/>
    <p:sldId id="263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2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29A1CF-ACB9-40D6-82A6-1309FF842E65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CD8E0D-A7ED-4B0D-8F7F-5F64B1475760}">
      <dgm:prSet phldrT="[Text]"/>
      <dgm:spPr>
        <a:xfrm rot="5400000">
          <a:off x="-120358" y="123527"/>
          <a:ext cx="802387" cy="561671"/>
        </a:xfrm>
        <a:prstGeom prst="chevron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</a:t>
          </a:r>
        </a:p>
      </dgm:t>
    </dgm:pt>
    <dgm:pt modelId="{9B8FFE87-2812-4846-98C1-741D456C6CF3}" type="parTrans" cxnId="{5A0E9B67-54F8-4A9C-866B-2ED0723F03BA}">
      <dgm:prSet/>
      <dgm:spPr/>
      <dgm:t>
        <a:bodyPr/>
        <a:lstStyle/>
        <a:p>
          <a:endParaRPr lang="en-US"/>
        </a:p>
      </dgm:t>
    </dgm:pt>
    <dgm:pt modelId="{287FE3D8-ADCC-412C-B2E7-2BB09638FFAC}" type="sibTrans" cxnId="{5A0E9B67-54F8-4A9C-866B-2ED0723F03BA}">
      <dgm:prSet/>
      <dgm:spPr/>
      <dgm:t>
        <a:bodyPr/>
        <a:lstStyle/>
        <a:p>
          <a:endParaRPr lang="en-US"/>
        </a:p>
      </dgm:t>
    </dgm:pt>
    <dgm:pt modelId="{4A02D740-3316-4F52-8201-F4B8D4F36B5F}">
      <dgm:prSet phldrT="[Text]"/>
      <dgm:spPr>
        <a:xfrm rot="5400000">
          <a:off x="-120358" y="841953"/>
          <a:ext cx="802387" cy="561671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</a:t>
          </a:r>
        </a:p>
      </dgm:t>
    </dgm:pt>
    <dgm:pt modelId="{F30BB269-E103-4F1B-8A9D-29C4957DE71E}" type="parTrans" cxnId="{F105B0F9-2744-4BAD-B0AF-16A34418E5B1}">
      <dgm:prSet/>
      <dgm:spPr/>
      <dgm:t>
        <a:bodyPr/>
        <a:lstStyle/>
        <a:p>
          <a:endParaRPr lang="en-US"/>
        </a:p>
      </dgm:t>
    </dgm:pt>
    <dgm:pt modelId="{0ECAF063-AB70-4BD8-99E8-58467D2ACB62}" type="sibTrans" cxnId="{F105B0F9-2744-4BAD-B0AF-16A34418E5B1}">
      <dgm:prSet/>
      <dgm:spPr/>
      <dgm:t>
        <a:bodyPr/>
        <a:lstStyle/>
        <a:p>
          <a:endParaRPr lang="en-US"/>
        </a:p>
      </dgm:t>
    </dgm:pt>
    <dgm:pt modelId="{05301FF7-8675-4828-A34A-7B248B6DF3AE}">
      <dgm:prSet phldrT="[Text]"/>
      <dgm:spPr>
        <a:xfrm rot="5400000">
          <a:off x="-120358" y="1560379"/>
          <a:ext cx="802387" cy="561671"/>
        </a:xfrm>
        <a:prstGeom prst="chevron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gm:t>
    </dgm:pt>
    <dgm:pt modelId="{C273BE2B-D5A7-4A92-AC53-0D06EE18C86A}" type="parTrans" cxnId="{E413D42E-178A-4F9F-82A4-C669A96C105A}">
      <dgm:prSet/>
      <dgm:spPr/>
      <dgm:t>
        <a:bodyPr/>
        <a:lstStyle/>
        <a:p>
          <a:endParaRPr lang="en-US"/>
        </a:p>
      </dgm:t>
    </dgm:pt>
    <dgm:pt modelId="{56305FA9-40D5-480D-8FD7-BF79648B10E8}" type="sibTrans" cxnId="{E413D42E-178A-4F9F-82A4-C669A96C105A}">
      <dgm:prSet/>
      <dgm:spPr/>
      <dgm:t>
        <a:bodyPr/>
        <a:lstStyle/>
        <a:p>
          <a:endParaRPr lang="en-US"/>
        </a:p>
      </dgm:t>
    </dgm:pt>
    <dgm:pt modelId="{1EDD2E05-40C8-40D2-8081-ACF3C1B81F8C}">
      <dgm:prSet phldrT="[Text]"/>
      <dgm:spPr>
        <a:xfrm rot="5400000">
          <a:off x="-120358" y="2278805"/>
          <a:ext cx="802387" cy="561671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gm:t>
    </dgm:pt>
    <dgm:pt modelId="{25A3AB95-E0F2-4587-8CE0-6ACE578D1333}" type="parTrans" cxnId="{B28241B9-8DDB-4A54-B392-449DCC6C71E6}">
      <dgm:prSet/>
      <dgm:spPr/>
      <dgm:t>
        <a:bodyPr/>
        <a:lstStyle/>
        <a:p>
          <a:endParaRPr lang="en-US"/>
        </a:p>
      </dgm:t>
    </dgm:pt>
    <dgm:pt modelId="{B952A8B0-FED6-4828-9004-46C249CD191B}" type="sibTrans" cxnId="{B28241B9-8DDB-4A54-B392-449DCC6C71E6}">
      <dgm:prSet/>
      <dgm:spPr/>
      <dgm:t>
        <a:bodyPr/>
        <a:lstStyle/>
        <a:p>
          <a:endParaRPr lang="en-US"/>
        </a:p>
      </dgm:t>
    </dgm:pt>
    <dgm:pt modelId="{240DEDAB-7452-4FBC-9710-C4290C098DD3}">
      <dgm:prSet/>
      <dgm:spPr>
        <a:xfrm rot="5400000">
          <a:off x="4157736" y="-3592895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Giới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thiệu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thành viên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EE2E3B7-52BD-4B70-AA99-0C1BD30D0DF2}" type="parTrans" cxnId="{901D9E09-8F83-4237-ABEB-6290B9ABA192}">
      <dgm:prSet/>
      <dgm:spPr/>
      <dgm:t>
        <a:bodyPr/>
        <a:lstStyle/>
        <a:p>
          <a:endParaRPr lang="en-US"/>
        </a:p>
      </dgm:t>
    </dgm:pt>
    <dgm:pt modelId="{1BD9BD56-3DCF-4A2E-B5EA-45D3E9CD05D7}" type="sibTrans" cxnId="{901D9E09-8F83-4237-ABEB-6290B9ABA192}">
      <dgm:prSet/>
      <dgm:spPr/>
      <dgm:t>
        <a:bodyPr/>
        <a:lstStyle/>
        <a:p>
          <a:endParaRPr lang="en-US"/>
        </a:p>
      </dgm:t>
    </dgm:pt>
    <dgm:pt modelId="{B466E6AE-2A53-421F-B094-3F207BDF321D}">
      <dgm:prSet/>
      <dgm:spPr>
        <a:xfrm rot="5400000">
          <a:off x="4157736" y="-2874469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Giới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thiệu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đề tài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FBAD9C31-2B6E-4C9F-948E-64BA992F418D}" type="parTrans" cxnId="{780063C5-CEDC-4BFA-AA3F-D85620A2A958}">
      <dgm:prSet/>
      <dgm:spPr/>
      <dgm:t>
        <a:bodyPr/>
        <a:lstStyle/>
        <a:p>
          <a:endParaRPr lang="en-US"/>
        </a:p>
      </dgm:t>
    </dgm:pt>
    <dgm:pt modelId="{6B4A441B-8E87-4597-9C1E-3CA228C9D9EE}" type="sibTrans" cxnId="{780063C5-CEDC-4BFA-AA3F-D85620A2A958}">
      <dgm:prSet/>
      <dgm:spPr/>
      <dgm:t>
        <a:bodyPr/>
        <a:lstStyle/>
        <a:p>
          <a:endParaRPr lang="en-US"/>
        </a:p>
      </dgm:t>
    </dgm:pt>
    <dgm:pt modelId="{58E55CB0-4DC4-4978-9AA4-40EFFC47F62D}">
      <dgm:prSet/>
      <dgm:spPr>
        <a:xfrm rot="5400000">
          <a:off x="4157736" y="-2156043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Khảo sát, phân tích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720EC27-0354-4DB2-8FC4-8A611249ABF5}" type="parTrans" cxnId="{3DA12BAD-214B-4987-8E4D-2E53CA9193D8}">
      <dgm:prSet/>
      <dgm:spPr/>
      <dgm:t>
        <a:bodyPr/>
        <a:lstStyle/>
        <a:p>
          <a:endParaRPr lang="en-US"/>
        </a:p>
      </dgm:t>
    </dgm:pt>
    <dgm:pt modelId="{6FE66C77-DB22-4978-BA4F-022CAA5B70B0}" type="sibTrans" cxnId="{3DA12BAD-214B-4987-8E4D-2E53CA9193D8}">
      <dgm:prSet/>
      <dgm:spPr/>
      <dgm:t>
        <a:bodyPr/>
        <a:lstStyle/>
        <a:p>
          <a:endParaRPr lang="en-US"/>
        </a:p>
      </dgm:t>
    </dgm:pt>
    <dgm:pt modelId="{2852E12F-98FE-4B31-BB9F-E9F06E59C802}">
      <dgm:prSet/>
      <dgm:spPr>
        <a:xfrm rot="5400000">
          <a:off x="4157736" y="-1437617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Thiết kế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205603F-9DB1-453D-AE9A-5BC5B1CFA4A3}" type="parTrans" cxnId="{1DE8D719-40C2-4E14-80E4-527B395D937E}">
      <dgm:prSet/>
      <dgm:spPr/>
      <dgm:t>
        <a:bodyPr/>
        <a:lstStyle/>
        <a:p>
          <a:endParaRPr lang="en-US"/>
        </a:p>
      </dgm:t>
    </dgm:pt>
    <dgm:pt modelId="{EB777484-8E4E-4D6D-B411-22945E625E10}" type="sibTrans" cxnId="{1DE8D719-40C2-4E14-80E4-527B395D937E}">
      <dgm:prSet/>
      <dgm:spPr/>
      <dgm:t>
        <a:bodyPr/>
        <a:lstStyle/>
        <a:p>
          <a:endParaRPr lang="en-US"/>
        </a:p>
      </dgm:t>
    </dgm:pt>
    <dgm:pt modelId="{9235ABE8-5E0D-4F1A-AEDE-EE4AE618A626}">
      <dgm:prSet phldrT="[Text]"/>
      <dgm:spPr>
        <a:xfrm rot="5400000">
          <a:off x="-120358" y="2997231"/>
          <a:ext cx="802387" cy="561671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b="1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+mn-cs"/>
            </a:rPr>
            <a:t>5</a:t>
          </a:r>
          <a:endParaRPr lang="en-US" b="1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3B5C9A9-D54F-4E3C-B172-8114114A1ED1}" type="parTrans" cxnId="{41F43BDF-8B51-49F9-A074-39D40E5ECBE7}">
      <dgm:prSet/>
      <dgm:spPr/>
      <dgm:t>
        <a:bodyPr/>
        <a:lstStyle/>
        <a:p>
          <a:endParaRPr lang="en-US"/>
        </a:p>
      </dgm:t>
    </dgm:pt>
    <dgm:pt modelId="{DA36901C-53A5-46EE-AECE-C0F8B5436383}" type="sibTrans" cxnId="{41F43BDF-8B51-49F9-A074-39D40E5ECBE7}">
      <dgm:prSet/>
      <dgm:spPr/>
      <dgm:t>
        <a:bodyPr/>
        <a:lstStyle/>
        <a:p>
          <a:endParaRPr lang="en-US"/>
        </a:p>
      </dgm:t>
    </dgm:pt>
    <dgm:pt modelId="{966082C1-ED94-492A-8F92-C81FCD4F73A6}">
      <dgm:prSet/>
      <dgm:spPr>
        <a:xfrm rot="5400000">
          <a:off x="4157736" y="-719191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Thực hiện 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A823044F-128A-4AE1-9444-7D6273D1B9A6}" type="parTrans" cxnId="{3331D6DC-7D73-4202-B730-AC0C22A36637}">
      <dgm:prSet/>
      <dgm:spPr/>
      <dgm:t>
        <a:bodyPr/>
        <a:lstStyle/>
        <a:p>
          <a:endParaRPr lang="en-US"/>
        </a:p>
      </dgm:t>
    </dgm:pt>
    <dgm:pt modelId="{31531F56-E166-4B39-AE6A-8AC4D5847A9D}" type="sibTrans" cxnId="{3331D6DC-7D73-4202-B730-AC0C22A36637}">
      <dgm:prSet/>
      <dgm:spPr/>
      <dgm:t>
        <a:bodyPr/>
        <a:lstStyle/>
        <a:p>
          <a:endParaRPr lang="en-US"/>
        </a:p>
      </dgm:t>
    </dgm:pt>
    <dgm:pt modelId="{0FEAE4BE-AAED-4C14-B95D-62EABCAF6F9F}">
      <dgm:prSet phldrT="[Text]"/>
      <dgm:spPr>
        <a:xfrm rot="5400000">
          <a:off x="-120358" y="3715657"/>
          <a:ext cx="802387" cy="561671"/>
        </a:xfrm>
        <a:prstGeom prst="chevron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b="1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+mn-cs"/>
            </a:rPr>
            <a:t>6</a:t>
          </a:r>
          <a:endParaRPr lang="en-US" b="1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2D114B9-9A38-4E6F-BA18-71FA88B9D76E}" type="parTrans" cxnId="{24660EFC-9BD4-49DD-A396-CADFCCD6A488}">
      <dgm:prSet/>
      <dgm:spPr/>
      <dgm:t>
        <a:bodyPr/>
        <a:lstStyle/>
        <a:p>
          <a:endParaRPr lang="en-US"/>
        </a:p>
      </dgm:t>
    </dgm:pt>
    <dgm:pt modelId="{A19124DB-2E43-4BFD-83EB-169C3E897853}" type="sibTrans" cxnId="{24660EFC-9BD4-49DD-A396-CADFCCD6A488}">
      <dgm:prSet/>
      <dgm:spPr/>
      <dgm:t>
        <a:bodyPr/>
        <a:lstStyle/>
        <a:p>
          <a:endParaRPr lang="en-US"/>
        </a:p>
      </dgm:t>
    </dgm:pt>
    <dgm:pt modelId="{BA2B37CC-0FDB-48B7-8456-B2D1CAA4E5F5}">
      <dgm:prSet/>
      <dgm:spPr>
        <a:xfrm rot="5400000">
          <a:off x="4157736" y="-765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Demo </a:t>
          </a:r>
          <a:r>
            <a:rPr lang="vi-VN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dự án 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3DF93E9-937E-432B-8D27-B5ED1F1FA570}" type="parTrans" cxnId="{7D7866FB-27A8-4788-B159-CC86C93CEEF5}">
      <dgm:prSet/>
      <dgm:spPr/>
      <dgm:t>
        <a:bodyPr/>
        <a:lstStyle/>
        <a:p>
          <a:endParaRPr lang="en-US"/>
        </a:p>
      </dgm:t>
    </dgm:pt>
    <dgm:pt modelId="{4DF550BD-53E3-44C7-BD32-713A1048A447}" type="sibTrans" cxnId="{7D7866FB-27A8-4788-B159-CC86C93CEEF5}">
      <dgm:prSet/>
      <dgm:spPr/>
      <dgm:t>
        <a:bodyPr/>
        <a:lstStyle/>
        <a:p>
          <a:endParaRPr lang="en-US"/>
        </a:p>
      </dgm:t>
    </dgm:pt>
    <dgm:pt modelId="{7F81895B-3DA8-422F-9EED-6F14952D9D96}">
      <dgm:prSet phldrT="[Text]"/>
      <dgm:spPr>
        <a:xfrm rot="5400000">
          <a:off x="-120358" y="4434084"/>
          <a:ext cx="802387" cy="561671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7</a:t>
          </a:r>
        </a:p>
      </dgm:t>
    </dgm:pt>
    <dgm:pt modelId="{0831CC6E-5003-40D1-80F1-D6095D6A8A66}" type="sibTrans" cxnId="{18C494CF-5000-43B1-B50A-A499B3A5015A}">
      <dgm:prSet/>
      <dgm:spPr/>
      <dgm:t>
        <a:bodyPr/>
        <a:lstStyle/>
        <a:p>
          <a:endParaRPr lang="en-US"/>
        </a:p>
      </dgm:t>
    </dgm:pt>
    <dgm:pt modelId="{A13282F9-084C-44C4-AD88-DBC353C9EA89}" type="parTrans" cxnId="{18C494CF-5000-43B1-B50A-A499B3A5015A}">
      <dgm:prSet/>
      <dgm:spPr/>
      <dgm:t>
        <a:bodyPr/>
        <a:lstStyle/>
        <a:p>
          <a:endParaRPr lang="en-US"/>
        </a:p>
      </dgm:t>
    </dgm:pt>
    <dgm:pt modelId="{4CEB1A9D-61C8-488E-8305-96BFF5C093CD}">
      <dgm:prSet/>
      <dgm:spPr>
        <a:xfrm rot="5400000">
          <a:off x="4157736" y="717661"/>
          <a:ext cx="521551" cy="7713681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vi-V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Khó khăn- Thuận Lợi 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33C14FE-C2EE-4321-9B4E-A734408D6C2D}" type="sibTrans" cxnId="{D1EBB157-A23D-4ED5-B2A2-7DF596D4A31E}">
      <dgm:prSet/>
      <dgm:spPr/>
      <dgm:t>
        <a:bodyPr/>
        <a:lstStyle/>
        <a:p>
          <a:endParaRPr lang="en-US"/>
        </a:p>
      </dgm:t>
    </dgm:pt>
    <dgm:pt modelId="{D91DEC56-C9EE-4B84-9A2B-0EDE9EF8F4A1}" type="parTrans" cxnId="{D1EBB157-A23D-4ED5-B2A2-7DF596D4A31E}">
      <dgm:prSet/>
      <dgm:spPr/>
      <dgm:t>
        <a:bodyPr/>
        <a:lstStyle/>
        <a:p>
          <a:endParaRPr lang="en-US"/>
        </a:p>
      </dgm:t>
    </dgm:pt>
    <dgm:pt modelId="{F248A49D-7E08-47AE-BBA5-4A8C3C7BB9E2}" type="pres">
      <dgm:prSet presAssocID="{8F29A1CF-ACB9-40D6-82A6-1309FF842E6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747814-49DB-41AB-8C6E-89E9FAE075C6}" type="pres">
      <dgm:prSet presAssocID="{A0CD8E0D-A7ED-4B0D-8F7F-5F64B1475760}" presName="composite" presStyleCnt="0"/>
      <dgm:spPr/>
    </dgm:pt>
    <dgm:pt modelId="{17E7D5C5-E40E-4242-AC86-4B9607856890}" type="pres">
      <dgm:prSet presAssocID="{A0CD8E0D-A7ED-4B0D-8F7F-5F64B1475760}" presName="parentText" presStyleLbl="alignNode1" presStyleIdx="0" presStyleCnt="7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B72BE3-B627-46ED-BFE0-A29BC4CC82F0}" type="pres">
      <dgm:prSet presAssocID="{A0CD8E0D-A7ED-4B0D-8F7F-5F64B1475760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1F986D-59CE-456C-916A-C1E4D0B82C8A}" type="pres">
      <dgm:prSet presAssocID="{287FE3D8-ADCC-412C-B2E7-2BB09638FFAC}" presName="sp" presStyleCnt="0"/>
      <dgm:spPr/>
    </dgm:pt>
    <dgm:pt modelId="{E06369A5-9426-4F89-BF48-9F0E7290258B}" type="pres">
      <dgm:prSet presAssocID="{4A02D740-3316-4F52-8201-F4B8D4F36B5F}" presName="composite" presStyleCnt="0"/>
      <dgm:spPr/>
    </dgm:pt>
    <dgm:pt modelId="{D58190CB-76F0-486E-B5BA-04FC46EFEE52}" type="pres">
      <dgm:prSet presAssocID="{4A02D740-3316-4F52-8201-F4B8D4F36B5F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85B54-1473-4942-B7F0-A04E8547BFE4}" type="pres">
      <dgm:prSet presAssocID="{4A02D740-3316-4F52-8201-F4B8D4F36B5F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16A58-64AF-41FE-8309-42959840226F}" type="pres">
      <dgm:prSet presAssocID="{0ECAF063-AB70-4BD8-99E8-58467D2ACB62}" presName="sp" presStyleCnt="0"/>
      <dgm:spPr/>
    </dgm:pt>
    <dgm:pt modelId="{2F9A53C6-EB9E-4808-BB0E-960053F7E71C}" type="pres">
      <dgm:prSet presAssocID="{05301FF7-8675-4828-A34A-7B248B6DF3AE}" presName="composite" presStyleCnt="0"/>
      <dgm:spPr/>
    </dgm:pt>
    <dgm:pt modelId="{747E484E-F49C-4F75-ABD4-99BEA5324877}" type="pres">
      <dgm:prSet presAssocID="{05301FF7-8675-4828-A34A-7B248B6DF3AE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D0408-2D08-4EED-ACFE-DE2BB3A34393}" type="pres">
      <dgm:prSet presAssocID="{05301FF7-8675-4828-A34A-7B248B6DF3AE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670AE-69DA-476F-B993-4E46A2394169}" type="pres">
      <dgm:prSet presAssocID="{56305FA9-40D5-480D-8FD7-BF79648B10E8}" presName="sp" presStyleCnt="0"/>
      <dgm:spPr/>
    </dgm:pt>
    <dgm:pt modelId="{0966BDEC-C436-45F6-BB1B-34FE43568497}" type="pres">
      <dgm:prSet presAssocID="{1EDD2E05-40C8-40D2-8081-ACF3C1B81F8C}" presName="composite" presStyleCnt="0"/>
      <dgm:spPr/>
    </dgm:pt>
    <dgm:pt modelId="{9C72B6C1-7003-438E-942C-AAC8F3F0D82B}" type="pres">
      <dgm:prSet presAssocID="{1EDD2E05-40C8-40D2-8081-ACF3C1B81F8C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4ED9C-0B55-47A0-9EE5-60F2E2BAA39B}" type="pres">
      <dgm:prSet presAssocID="{1EDD2E05-40C8-40D2-8081-ACF3C1B81F8C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BD6A3-A10D-48F1-842D-FC6546E96984}" type="pres">
      <dgm:prSet presAssocID="{B952A8B0-FED6-4828-9004-46C249CD191B}" presName="sp" presStyleCnt="0"/>
      <dgm:spPr/>
    </dgm:pt>
    <dgm:pt modelId="{0ED2369F-CE20-475C-AD75-780E5EBB3270}" type="pres">
      <dgm:prSet presAssocID="{9235ABE8-5E0D-4F1A-AEDE-EE4AE618A626}" presName="composite" presStyleCnt="0"/>
      <dgm:spPr/>
    </dgm:pt>
    <dgm:pt modelId="{9D3446DA-A417-49DE-BCF5-3A053A9A1E77}" type="pres">
      <dgm:prSet presAssocID="{9235ABE8-5E0D-4F1A-AEDE-EE4AE618A626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B2BEA-0706-4CAC-BA5B-ECC1CEBDD47B}" type="pres">
      <dgm:prSet presAssocID="{9235ABE8-5E0D-4F1A-AEDE-EE4AE618A626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9C56A-C364-422C-86BC-03CCA8126757}" type="pres">
      <dgm:prSet presAssocID="{DA36901C-53A5-46EE-AECE-C0F8B5436383}" presName="sp" presStyleCnt="0"/>
      <dgm:spPr/>
    </dgm:pt>
    <dgm:pt modelId="{3BA305C6-8411-4E86-B62A-BC92737C4E1E}" type="pres">
      <dgm:prSet presAssocID="{0FEAE4BE-AAED-4C14-B95D-62EABCAF6F9F}" presName="composite" presStyleCnt="0"/>
      <dgm:spPr/>
    </dgm:pt>
    <dgm:pt modelId="{745756E8-5565-4AE0-A68D-5D65FBE898E2}" type="pres">
      <dgm:prSet presAssocID="{0FEAE4BE-AAED-4C14-B95D-62EABCAF6F9F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62BE52-FD50-41B7-BBB1-04A9E0EC3FD6}" type="pres">
      <dgm:prSet presAssocID="{0FEAE4BE-AAED-4C14-B95D-62EABCAF6F9F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7ED42-7E0C-47B0-BD86-1C636FBF583F}" type="pres">
      <dgm:prSet presAssocID="{A19124DB-2E43-4BFD-83EB-169C3E897853}" presName="sp" presStyleCnt="0"/>
      <dgm:spPr/>
    </dgm:pt>
    <dgm:pt modelId="{6807EB2D-2A0F-452A-93A5-1716DF9E7511}" type="pres">
      <dgm:prSet presAssocID="{7F81895B-3DA8-422F-9EED-6F14952D9D96}" presName="composite" presStyleCnt="0"/>
      <dgm:spPr/>
    </dgm:pt>
    <dgm:pt modelId="{73F8D984-8D43-4F6B-B2F7-5BE573BC8B6A}" type="pres">
      <dgm:prSet presAssocID="{7F81895B-3DA8-422F-9EED-6F14952D9D96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A9242-B1EC-4112-865C-AD4976A4358B}" type="pres">
      <dgm:prSet presAssocID="{7F81895B-3DA8-422F-9EED-6F14952D9D96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C5817E-94CC-4357-9FD8-E0EA26A5EA86}" type="presOf" srcId="{2852E12F-98FE-4B31-BB9F-E9F06E59C802}" destId="{FAD4ED9C-0B55-47A0-9EE5-60F2E2BAA39B}" srcOrd="0" destOrd="0" presId="urn:microsoft.com/office/officeart/2005/8/layout/chevron2"/>
    <dgm:cxn modelId="{CF7A15D7-F883-4A37-9374-F1DA012F49EF}" type="presOf" srcId="{A0CD8E0D-A7ED-4B0D-8F7F-5F64B1475760}" destId="{17E7D5C5-E40E-4242-AC86-4B9607856890}" srcOrd="0" destOrd="0" presId="urn:microsoft.com/office/officeart/2005/8/layout/chevron2"/>
    <dgm:cxn modelId="{B7665B50-2FCB-4DB7-8748-CB508C1D6754}" type="presOf" srcId="{0FEAE4BE-AAED-4C14-B95D-62EABCAF6F9F}" destId="{745756E8-5565-4AE0-A68D-5D65FBE898E2}" srcOrd="0" destOrd="0" presId="urn:microsoft.com/office/officeart/2005/8/layout/chevron2"/>
    <dgm:cxn modelId="{1DE8D719-40C2-4E14-80E4-527B395D937E}" srcId="{1EDD2E05-40C8-40D2-8081-ACF3C1B81F8C}" destId="{2852E12F-98FE-4B31-BB9F-E9F06E59C802}" srcOrd="0" destOrd="0" parTransId="{E205603F-9DB1-453D-AE9A-5BC5B1CFA4A3}" sibTransId="{EB777484-8E4E-4D6D-B411-22945E625E10}"/>
    <dgm:cxn modelId="{D1EBB157-A23D-4ED5-B2A2-7DF596D4A31E}" srcId="{7F81895B-3DA8-422F-9EED-6F14952D9D96}" destId="{4CEB1A9D-61C8-488E-8305-96BFF5C093CD}" srcOrd="0" destOrd="0" parTransId="{D91DEC56-C9EE-4B84-9A2B-0EDE9EF8F4A1}" sibTransId="{233C14FE-C2EE-4321-9B4E-A734408D6C2D}"/>
    <dgm:cxn modelId="{57E7D62F-6FEA-4808-848E-AA836A88E0DB}" type="presOf" srcId="{9235ABE8-5E0D-4F1A-AEDE-EE4AE618A626}" destId="{9D3446DA-A417-49DE-BCF5-3A053A9A1E77}" srcOrd="0" destOrd="0" presId="urn:microsoft.com/office/officeart/2005/8/layout/chevron2"/>
    <dgm:cxn modelId="{E413D42E-178A-4F9F-82A4-C669A96C105A}" srcId="{8F29A1CF-ACB9-40D6-82A6-1309FF842E65}" destId="{05301FF7-8675-4828-A34A-7B248B6DF3AE}" srcOrd="2" destOrd="0" parTransId="{C273BE2B-D5A7-4A92-AC53-0D06EE18C86A}" sibTransId="{56305FA9-40D5-480D-8FD7-BF79648B10E8}"/>
    <dgm:cxn modelId="{3DA12BAD-214B-4987-8E4D-2E53CA9193D8}" srcId="{05301FF7-8675-4828-A34A-7B248B6DF3AE}" destId="{58E55CB0-4DC4-4978-9AA4-40EFFC47F62D}" srcOrd="0" destOrd="0" parTransId="{2720EC27-0354-4DB2-8FC4-8A611249ABF5}" sibTransId="{6FE66C77-DB22-4978-BA4F-022CAA5B70B0}"/>
    <dgm:cxn modelId="{F105B0F9-2744-4BAD-B0AF-16A34418E5B1}" srcId="{8F29A1CF-ACB9-40D6-82A6-1309FF842E65}" destId="{4A02D740-3316-4F52-8201-F4B8D4F36B5F}" srcOrd="1" destOrd="0" parTransId="{F30BB269-E103-4F1B-8A9D-29C4957DE71E}" sibTransId="{0ECAF063-AB70-4BD8-99E8-58467D2ACB62}"/>
    <dgm:cxn modelId="{78883E43-C61A-432F-8FC1-B7AFCAA483FA}" type="presOf" srcId="{1EDD2E05-40C8-40D2-8081-ACF3C1B81F8C}" destId="{9C72B6C1-7003-438E-942C-AAC8F3F0D82B}" srcOrd="0" destOrd="0" presId="urn:microsoft.com/office/officeart/2005/8/layout/chevron2"/>
    <dgm:cxn modelId="{41F43BDF-8B51-49F9-A074-39D40E5ECBE7}" srcId="{8F29A1CF-ACB9-40D6-82A6-1309FF842E65}" destId="{9235ABE8-5E0D-4F1A-AEDE-EE4AE618A626}" srcOrd="4" destOrd="0" parTransId="{03B5C9A9-D54F-4E3C-B172-8114114A1ED1}" sibTransId="{DA36901C-53A5-46EE-AECE-C0F8B5436383}"/>
    <dgm:cxn modelId="{7A93E227-E5F8-4820-A737-8196C2B46A05}" type="presOf" srcId="{4CEB1A9D-61C8-488E-8305-96BFF5C093CD}" destId="{EE0A9242-B1EC-4112-865C-AD4976A4358B}" srcOrd="0" destOrd="0" presId="urn:microsoft.com/office/officeart/2005/8/layout/chevron2"/>
    <dgm:cxn modelId="{241CF444-8D68-4F73-869F-9B88C13B84B5}" type="presOf" srcId="{7F81895B-3DA8-422F-9EED-6F14952D9D96}" destId="{73F8D984-8D43-4F6B-B2F7-5BE573BC8B6A}" srcOrd="0" destOrd="0" presId="urn:microsoft.com/office/officeart/2005/8/layout/chevron2"/>
    <dgm:cxn modelId="{3331D6DC-7D73-4202-B730-AC0C22A36637}" srcId="{9235ABE8-5E0D-4F1A-AEDE-EE4AE618A626}" destId="{966082C1-ED94-492A-8F92-C81FCD4F73A6}" srcOrd="0" destOrd="0" parTransId="{A823044F-128A-4AE1-9444-7D6273D1B9A6}" sibTransId="{31531F56-E166-4B39-AE6A-8AC4D5847A9D}"/>
    <dgm:cxn modelId="{5A0E9B67-54F8-4A9C-866B-2ED0723F03BA}" srcId="{8F29A1CF-ACB9-40D6-82A6-1309FF842E65}" destId="{A0CD8E0D-A7ED-4B0D-8F7F-5F64B1475760}" srcOrd="0" destOrd="0" parTransId="{9B8FFE87-2812-4846-98C1-741D456C6CF3}" sibTransId="{287FE3D8-ADCC-412C-B2E7-2BB09638FFAC}"/>
    <dgm:cxn modelId="{18C494CF-5000-43B1-B50A-A499B3A5015A}" srcId="{8F29A1CF-ACB9-40D6-82A6-1309FF842E65}" destId="{7F81895B-3DA8-422F-9EED-6F14952D9D96}" srcOrd="6" destOrd="0" parTransId="{A13282F9-084C-44C4-AD88-DBC353C9EA89}" sibTransId="{0831CC6E-5003-40D1-80F1-D6095D6A8A66}"/>
    <dgm:cxn modelId="{7D7866FB-27A8-4788-B159-CC86C93CEEF5}" srcId="{0FEAE4BE-AAED-4C14-B95D-62EABCAF6F9F}" destId="{BA2B37CC-0FDB-48B7-8456-B2D1CAA4E5F5}" srcOrd="0" destOrd="0" parTransId="{E3DF93E9-937E-432B-8D27-B5ED1F1FA570}" sibTransId="{4DF550BD-53E3-44C7-BD32-713A1048A447}"/>
    <dgm:cxn modelId="{D9F40893-77FA-4540-A6D0-3B97A7FC36C1}" type="presOf" srcId="{58E55CB0-4DC4-4978-9AA4-40EFFC47F62D}" destId="{F29D0408-2D08-4EED-ACFE-DE2BB3A34393}" srcOrd="0" destOrd="0" presId="urn:microsoft.com/office/officeart/2005/8/layout/chevron2"/>
    <dgm:cxn modelId="{A8617061-AEF4-4D90-8DC2-EBC12476ED49}" type="presOf" srcId="{966082C1-ED94-492A-8F92-C81FCD4F73A6}" destId="{FA5B2BEA-0706-4CAC-BA5B-ECC1CEBDD47B}" srcOrd="0" destOrd="0" presId="urn:microsoft.com/office/officeart/2005/8/layout/chevron2"/>
    <dgm:cxn modelId="{96CAD903-C481-45B6-9D2A-BCA258AF28F4}" type="presOf" srcId="{BA2B37CC-0FDB-48B7-8456-B2D1CAA4E5F5}" destId="{F262BE52-FD50-41B7-BBB1-04A9E0EC3FD6}" srcOrd="0" destOrd="0" presId="urn:microsoft.com/office/officeart/2005/8/layout/chevron2"/>
    <dgm:cxn modelId="{5AF85F48-9E89-4397-B63A-FAC29187D0AA}" type="presOf" srcId="{4A02D740-3316-4F52-8201-F4B8D4F36B5F}" destId="{D58190CB-76F0-486E-B5BA-04FC46EFEE52}" srcOrd="0" destOrd="0" presId="urn:microsoft.com/office/officeart/2005/8/layout/chevron2"/>
    <dgm:cxn modelId="{901D9E09-8F83-4237-ABEB-6290B9ABA192}" srcId="{A0CD8E0D-A7ED-4B0D-8F7F-5F64B1475760}" destId="{240DEDAB-7452-4FBC-9710-C4290C098DD3}" srcOrd="0" destOrd="0" parTransId="{2EE2E3B7-52BD-4B70-AA99-0C1BD30D0DF2}" sibTransId="{1BD9BD56-3DCF-4A2E-B5EA-45D3E9CD05D7}"/>
    <dgm:cxn modelId="{24660EFC-9BD4-49DD-A396-CADFCCD6A488}" srcId="{8F29A1CF-ACB9-40D6-82A6-1309FF842E65}" destId="{0FEAE4BE-AAED-4C14-B95D-62EABCAF6F9F}" srcOrd="5" destOrd="0" parTransId="{12D114B9-9A38-4E6F-BA18-71FA88B9D76E}" sibTransId="{A19124DB-2E43-4BFD-83EB-169C3E897853}"/>
    <dgm:cxn modelId="{B7AE7BF2-8F36-446B-94E4-FB44ED13F173}" type="presOf" srcId="{8F29A1CF-ACB9-40D6-82A6-1309FF842E65}" destId="{F248A49D-7E08-47AE-BBA5-4A8C3C7BB9E2}" srcOrd="0" destOrd="0" presId="urn:microsoft.com/office/officeart/2005/8/layout/chevron2"/>
    <dgm:cxn modelId="{780063C5-CEDC-4BFA-AA3F-D85620A2A958}" srcId="{4A02D740-3316-4F52-8201-F4B8D4F36B5F}" destId="{B466E6AE-2A53-421F-B094-3F207BDF321D}" srcOrd="0" destOrd="0" parTransId="{FBAD9C31-2B6E-4C9F-948E-64BA992F418D}" sibTransId="{6B4A441B-8E87-4597-9C1E-3CA228C9D9EE}"/>
    <dgm:cxn modelId="{B28241B9-8DDB-4A54-B392-449DCC6C71E6}" srcId="{8F29A1CF-ACB9-40D6-82A6-1309FF842E65}" destId="{1EDD2E05-40C8-40D2-8081-ACF3C1B81F8C}" srcOrd="3" destOrd="0" parTransId="{25A3AB95-E0F2-4587-8CE0-6ACE578D1333}" sibTransId="{B952A8B0-FED6-4828-9004-46C249CD191B}"/>
    <dgm:cxn modelId="{D2306319-10B5-4F0A-9E84-6383185533E9}" type="presOf" srcId="{B466E6AE-2A53-421F-B094-3F207BDF321D}" destId="{AB485B54-1473-4942-B7F0-A04E8547BFE4}" srcOrd="0" destOrd="0" presId="urn:microsoft.com/office/officeart/2005/8/layout/chevron2"/>
    <dgm:cxn modelId="{DBDC0CF4-4DA2-47B2-BBF2-27F474047D14}" type="presOf" srcId="{240DEDAB-7452-4FBC-9710-C4290C098DD3}" destId="{F9B72BE3-B627-46ED-BFE0-A29BC4CC82F0}" srcOrd="0" destOrd="0" presId="urn:microsoft.com/office/officeart/2005/8/layout/chevron2"/>
    <dgm:cxn modelId="{066CDE4B-682A-402F-AA04-7E4CA87259D6}" type="presOf" srcId="{05301FF7-8675-4828-A34A-7B248B6DF3AE}" destId="{747E484E-F49C-4F75-ABD4-99BEA5324877}" srcOrd="0" destOrd="0" presId="urn:microsoft.com/office/officeart/2005/8/layout/chevron2"/>
    <dgm:cxn modelId="{97D15C01-A143-4273-8173-A2609CF51F83}" type="presParOf" srcId="{F248A49D-7E08-47AE-BBA5-4A8C3C7BB9E2}" destId="{9E747814-49DB-41AB-8C6E-89E9FAE075C6}" srcOrd="0" destOrd="0" presId="urn:microsoft.com/office/officeart/2005/8/layout/chevron2"/>
    <dgm:cxn modelId="{72A23B52-16A7-4BC2-B475-E703976F7391}" type="presParOf" srcId="{9E747814-49DB-41AB-8C6E-89E9FAE075C6}" destId="{17E7D5C5-E40E-4242-AC86-4B9607856890}" srcOrd="0" destOrd="0" presId="urn:microsoft.com/office/officeart/2005/8/layout/chevron2"/>
    <dgm:cxn modelId="{36B5930E-6712-4BD7-9D64-464EF078A0D6}" type="presParOf" srcId="{9E747814-49DB-41AB-8C6E-89E9FAE075C6}" destId="{F9B72BE3-B627-46ED-BFE0-A29BC4CC82F0}" srcOrd="1" destOrd="0" presId="urn:microsoft.com/office/officeart/2005/8/layout/chevron2"/>
    <dgm:cxn modelId="{63D7B489-B9EF-421F-8926-5D6B51C5233F}" type="presParOf" srcId="{F248A49D-7E08-47AE-BBA5-4A8C3C7BB9E2}" destId="{EE1F986D-59CE-456C-916A-C1E4D0B82C8A}" srcOrd="1" destOrd="0" presId="urn:microsoft.com/office/officeart/2005/8/layout/chevron2"/>
    <dgm:cxn modelId="{C21F3181-A6C5-459F-B05F-47C8EF37FD6D}" type="presParOf" srcId="{F248A49D-7E08-47AE-BBA5-4A8C3C7BB9E2}" destId="{E06369A5-9426-4F89-BF48-9F0E7290258B}" srcOrd="2" destOrd="0" presId="urn:microsoft.com/office/officeart/2005/8/layout/chevron2"/>
    <dgm:cxn modelId="{999BB87D-05AB-4283-B002-3BE86CD19FFC}" type="presParOf" srcId="{E06369A5-9426-4F89-BF48-9F0E7290258B}" destId="{D58190CB-76F0-486E-B5BA-04FC46EFEE52}" srcOrd="0" destOrd="0" presId="urn:microsoft.com/office/officeart/2005/8/layout/chevron2"/>
    <dgm:cxn modelId="{E3B083DF-5136-47B6-9A17-9C1190E6F568}" type="presParOf" srcId="{E06369A5-9426-4F89-BF48-9F0E7290258B}" destId="{AB485B54-1473-4942-B7F0-A04E8547BFE4}" srcOrd="1" destOrd="0" presId="urn:microsoft.com/office/officeart/2005/8/layout/chevron2"/>
    <dgm:cxn modelId="{700509FF-94E0-4BB5-9E45-B728C2B74906}" type="presParOf" srcId="{F248A49D-7E08-47AE-BBA5-4A8C3C7BB9E2}" destId="{01E16A58-64AF-41FE-8309-42959840226F}" srcOrd="3" destOrd="0" presId="urn:microsoft.com/office/officeart/2005/8/layout/chevron2"/>
    <dgm:cxn modelId="{9ADF3B21-7479-46B1-BF2F-75B78C5452BC}" type="presParOf" srcId="{F248A49D-7E08-47AE-BBA5-4A8C3C7BB9E2}" destId="{2F9A53C6-EB9E-4808-BB0E-960053F7E71C}" srcOrd="4" destOrd="0" presId="urn:microsoft.com/office/officeart/2005/8/layout/chevron2"/>
    <dgm:cxn modelId="{3148E16D-D5DD-41D3-94A7-8AD0C556D9B2}" type="presParOf" srcId="{2F9A53C6-EB9E-4808-BB0E-960053F7E71C}" destId="{747E484E-F49C-4F75-ABD4-99BEA5324877}" srcOrd="0" destOrd="0" presId="urn:microsoft.com/office/officeart/2005/8/layout/chevron2"/>
    <dgm:cxn modelId="{CD6C2A2B-6196-4B9F-8C8C-7F95231514B8}" type="presParOf" srcId="{2F9A53C6-EB9E-4808-BB0E-960053F7E71C}" destId="{F29D0408-2D08-4EED-ACFE-DE2BB3A34393}" srcOrd="1" destOrd="0" presId="urn:microsoft.com/office/officeart/2005/8/layout/chevron2"/>
    <dgm:cxn modelId="{4E6ACF2B-5721-41EE-810E-72E1B56B949F}" type="presParOf" srcId="{F248A49D-7E08-47AE-BBA5-4A8C3C7BB9E2}" destId="{31B670AE-69DA-476F-B993-4E46A2394169}" srcOrd="5" destOrd="0" presId="urn:microsoft.com/office/officeart/2005/8/layout/chevron2"/>
    <dgm:cxn modelId="{1184593C-7DAB-4214-B439-9F1628554A08}" type="presParOf" srcId="{F248A49D-7E08-47AE-BBA5-4A8C3C7BB9E2}" destId="{0966BDEC-C436-45F6-BB1B-34FE43568497}" srcOrd="6" destOrd="0" presId="urn:microsoft.com/office/officeart/2005/8/layout/chevron2"/>
    <dgm:cxn modelId="{1F8E6065-FBA3-4F07-A0F3-08425AD5B3BC}" type="presParOf" srcId="{0966BDEC-C436-45F6-BB1B-34FE43568497}" destId="{9C72B6C1-7003-438E-942C-AAC8F3F0D82B}" srcOrd="0" destOrd="0" presId="urn:microsoft.com/office/officeart/2005/8/layout/chevron2"/>
    <dgm:cxn modelId="{976BA46F-C2CB-4A69-8498-4D0AA982E437}" type="presParOf" srcId="{0966BDEC-C436-45F6-BB1B-34FE43568497}" destId="{FAD4ED9C-0B55-47A0-9EE5-60F2E2BAA39B}" srcOrd="1" destOrd="0" presId="urn:microsoft.com/office/officeart/2005/8/layout/chevron2"/>
    <dgm:cxn modelId="{EA7D6329-4E3C-49AD-AA8A-0C46AC3CF9FA}" type="presParOf" srcId="{F248A49D-7E08-47AE-BBA5-4A8C3C7BB9E2}" destId="{247BD6A3-A10D-48F1-842D-FC6546E96984}" srcOrd="7" destOrd="0" presId="urn:microsoft.com/office/officeart/2005/8/layout/chevron2"/>
    <dgm:cxn modelId="{9AC5928B-AFDD-4C23-8415-7A821D0EF56B}" type="presParOf" srcId="{F248A49D-7E08-47AE-BBA5-4A8C3C7BB9E2}" destId="{0ED2369F-CE20-475C-AD75-780E5EBB3270}" srcOrd="8" destOrd="0" presId="urn:microsoft.com/office/officeart/2005/8/layout/chevron2"/>
    <dgm:cxn modelId="{CBFFDFC1-D8B8-477E-AF3A-E3F60BC83695}" type="presParOf" srcId="{0ED2369F-CE20-475C-AD75-780E5EBB3270}" destId="{9D3446DA-A417-49DE-BCF5-3A053A9A1E77}" srcOrd="0" destOrd="0" presId="urn:microsoft.com/office/officeart/2005/8/layout/chevron2"/>
    <dgm:cxn modelId="{7C58D21F-B6C1-488F-8DF4-5F9673511624}" type="presParOf" srcId="{0ED2369F-CE20-475C-AD75-780E5EBB3270}" destId="{FA5B2BEA-0706-4CAC-BA5B-ECC1CEBDD47B}" srcOrd="1" destOrd="0" presId="urn:microsoft.com/office/officeart/2005/8/layout/chevron2"/>
    <dgm:cxn modelId="{A8E163B8-F8A7-4061-B284-72630DA653E5}" type="presParOf" srcId="{F248A49D-7E08-47AE-BBA5-4A8C3C7BB9E2}" destId="{B3A9C56A-C364-422C-86BC-03CCA8126757}" srcOrd="9" destOrd="0" presId="urn:microsoft.com/office/officeart/2005/8/layout/chevron2"/>
    <dgm:cxn modelId="{1BBCB1F7-F8CE-47B3-93D8-31F92C222A9C}" type="presParOf" srcId="{F248A49D-7E08-47AE-BBA5-4A8C3C7BB9E2}" destId="{3BA305C6-8411-4E86-B62A-BC92737C4E1E}" srcOrd="10" destOrd="0" presId="urn:microsoft.com/office/officeart/2005/8/layout/chevron2"/>
    <dgm:cxn modelId="{FFEF2DC4-9307-4539-9324-49C653CC5585}" type="presParOf" srcId="{3BA305C6-8411-4E86-B62A-BC92737C4E1E}" destId="{745756E8-5565-4AE0-A68D-5D65FBE898E2}" srcOrd="0" destOrd="0" presId="urn:microsoft.com/office/officeart/2005/8/layout/chevron2"/>
    <dgm:cxn modelId="{1A9496CD-128D-4912-A753-3A150F9BF05E}" type="presParOf" srcId="{3BA305C6-8411-4E86-B62A-BC92737C4E1E}" destId="{F262BE52-FD50-41B7-BBB1-04A9E0EC3FD6}" srcOrd="1" destOrd="0" presId="urn:microsoft.com/office/officeart/2005/8/layout/chevron2"/>
    <dgm:cxn modelId="{9F09F8AD-43C2-4947-99A4-021723405011}" type="presParOf" srcId="{F248A49D-7E08-47AE-BBA5-4A8C3C7BB9E2}" destId="{EF97ED42-7E0C-47B0-BD86-1C636FBF583F}" srcOrd="11" destOrd="0" presId="urn:microsoft.com/office/officeart/2005/8/layout/chevron2"/>
    <dgm:cxn modelId="{F5153BF0-D836-4B37-89AD-92F29A4D6579}" type="presParOf" srcId="{F248A49D-7E08-47AE-BBA5-4A8C3C7BB9E2}" destId="{6807EB2D-2A0F-452A-93A5-1716DF9E7511}" srcOrd="12" destOrd="0" presId="urn:microsoft.com/office/officeart/2005/8/layout/chevron2"/>
    <dgm:cxn modelId="{B59B5668-D254-4EFF-9C79-4C8A22C55ED9}" type="presParOf" srcId="{6807EB2D-2A0F-452A-93A5-1716DF9E7511}" destId="{73F8D984-8D43-4F6B-B2F7-5BE573BC8B6A}" srcOrd="0" destOrd="0" presId="urn:microsoft.com/office/officeart/2005/8/layout/chevron2"/>
    <dgm:cxn modelId="{2814AE61-D048-476D-B7F1-6A37F01ED83A}" type="presParOf" srcId="{6807EB2D-2A0F-452A-93A5-1716DF9E7511}" destId="{EE0A9242-B1EC-4112-865C-AD4976A4358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7D5C5-E40E-4242-AC86-4B9607856890}">
      <dsp:nvSpPr>
        <dsp:cNvPr id="0" name=""/>
        <dsp:cNvSpPr/>
      </dsp:nvSpPr>
      <dsp:spPr>
        <a:xfrm rot="5400000">
          <a:off x="-133165" y="134232"/>
          <a:ext cx="887768" cy="621438"/>
        </a:xfrm>
        <a:prstGeom prst="chevron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</a:t>
          </a:r>
        </a:p>
      </dsp:txBody>
      <dsp:txXfrm rot="-5400000">
        <a:off x="0" y="311786"/>
        <a:ext cx="621438" cy="266330"/>
      </dsp:txXfrm>
    </dsp:sp>
    <dsp:sp modelId="{F9B72BE3-B627-46ED-BFE0-A29BC4CC82F0}">
      <dsp:nvSpPr>
        <dsp:cNvPr id="0" name=""/>
        <dsp:cNvSpPr/>
      </dsp:nvSpPr>
      <dsp:spPr>
        <a:xfrm rot="5400000">
          <a:off x="4643343" y="-4020838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Giới</a:t>
          </a:r>
          <a:r>
            <a:rPr lang="en-US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thiệu</a:t>
          </a:r>
          <a:r>
            <a:rPr lang="en-US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thành viên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-5400000">
        <a:off x="621439" y="29235"/>
        <a:ext cx="8592690" cy="520711"/>
      </dsp:txXfrm>
    </dsp:sp>
    <dsp:sp modelId="{D58190CB-76F0-486E-B5BA-04FC46EFEE52}">
      <dsp:nvSpPr>
        <dsp:cNvPr id="0" name=""/>
        <dsp:cNvSpPr/>
      </dsp:nvSpPr>
      <dsp:spPr>
        <a:xfrm rot="5400000">
          <a:off x="-133165" y="938824"/>
          <a:ext cx="887768" cy="621438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</a:t>
          </a:r>
        </a:p>
      </dsp:txBody>
      <dsp:txXfrm rot="-5400000">
        <a:off x="0" y="1116378"/>
        <a:ext cx="621438" cy="266330"/>
      </dsp:txXfrm>
    </dsp:sp>
    <dsp:sp modelId="{AB485B54-1473-4942-B7F0-A04E8547BFE4}">
      <dsp:nvSpPr>
        <dsp:cNvPr id="0" name=""/>
        <dsp:cNvSpPr/>
      </dsp:nvSpPr>
      <dsp:spPr>
        <a:xfrm rot="5400000">
          <a:off x="4643343" y="-3216246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Giới</a:t>
          </a:r>
          <a:r>
            <a:rPr lang="en-US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thiệu</a:t>
          </a:r>
          <a:r>
            <a:rPr lang="en-US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đề tài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833827"/>
        <a:ext cx="8592690" cy="520711"/>
      </dsp:txXfrm>
    </dsp:sp>
    <dsp:sp modelId="{747E484E-F49C-4F75-ABD4-99BEA5324877}">
      <dsp:nvSpPr>
        <dsp:cNvPr id="0" name=""/>
        <dsp:cNvSpPr/>
      </dsp:nvSpPr>
      <dsp:spPr>
        <a:xfrm rot="5400000">
          <a:off x="-133165" y="1743415"/>
          <a:ext cx="887768" cy="621438"/>
        </a:xfrm>
        <a:prstGeom prst="chevron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sp:txBody>
      <dsp:txXfrm rot="-5400000">
        <a:off x="0" y="1920969"/>
        <a:ext cx="621438" cy="266330"/>
      </dsp:txXfrm>
    </dsp:sp>
    <dsp:sp modelId="{F29D0408-2D08-4EED-ACFE-DE2BB3A34393}">
      <dsp:nvSpPr>
        <dsp:cNvPr id="0" name=""/>
        <dsp:cNvSpPr/>
      </dsp:nvSpPr>
      <dsp:spPr>
        <a:xfrm rot="5400000">
          <a:off x="4643343" y="-2411654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Khảo sát, phân tích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1638419"/>
        <a:ext cx="8592690" cy="520711"/>
      </dsp:txXfrm>
    </dsp:sp>
    <dsp:sp modelId="{9C72B6C1-7003-438E-942C-AAC8F3F0D82B}">
      <dsp:nvSpPr>
        <dsp:cNvPr id="0" name=""/>
        <dsp:cNvSpPr/>
      </dsp:nvSpPr>
      <dsp:spPr>
        <a:xfrm rot="5400000">
          <a:off x="-133165" y="2548007"/>
          <a:ext cx="887768" cy="621438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sp:txBody>
      <dsp:txXfrm rot="-5400000">
        <a:off x="0" y="2725561"/>
        <a:ext cx="621438" cy="266330"/>
      </dsp:txXfrm>
    </dsp:sp>
    <dsp:sp modelId="{FAD4ED9C-0B55-47A0-9EE5-60F2E2BAA39B}">
      <dsp:nvSpPr>
        <dsp:cNvPr id="0" name=""/>
        <dsp:cNvSpPr/>
      </dsp:nvSpPr>
      <dsp:spPr>
        <a:xfrm rot="5400000">
          <a:off x="4643343" y="-1607062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Thiết kế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2443011"/>
        <a:ext cx="8592690" cy="520711"/>
      </dsp:txXfrm>
    </dsp:sp>
    <dsp:sp modelId="{9D3446DA-A417-49DE-BCF5-3A053A9A1E77}">
      <dsp:nvSpPr>
        <dsp:cNvPr id="0" name=""/>
        <dsp:cNvSpPr/>
      </dsp:nvSpPr>
      <dsp:spPr>
        <a:xfrm rot="5400000">
          <a:off x="-133165" y="3352599"/>
          <a:ext cx="887768" cy="621438"/>
        </a:xfrm>
        <a:prstGeom prst="chevron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b="1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+mn-cs"/>
            </a:rPr>
            <a:t>5</a:t>
          </a:r>
          <a:endParaRPr lang="en-US" sz="1700" b="1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0" y="3530153"/>
        <a:ext cx="621438" cy="266330"/>
      </dsp:txXfrm>
    </dsp:sp>
    <dsp:sp modelId="{FA5B2BEA-0706-4CAC-BA5B-ECC1CEBDD47B}">
      <dsp:nvSpPr>
        <dsp:cNvPr id="0" name=""/>
        <dsp:cNvSpPr/>
      </dsp:nvSpPr>
      <dsp:spPr>
        <a:xfrm rot="5400000">
          <a:off x="4643343" y="-802471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Thực hiện 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3247602"/>
        <a:ext cx="8592690" cy="520711"/>
      </dsp:txXfrm>
    </dsp:sp>
    <dsp:sp modelId="{745756E8-5565-4AE0-A68D-5D65FBE898E2}">
      <dsp:nvSpPr>
        <dsp:cNvPr id="0" name=""/>
        <dsp:cNvSpPr/>
      </dsp:nvSpPr>
      <dsp:spPr>
        <a:xfrm rot="5400000">
          <a:off x="-133165" y="4157190"/>
          <a:ext cx="887768" cy="621438"/>
        </a:xfrm>
        <a:prstGeom prst="chevron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b="1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+mn-cs"/>
            </a:rPr>
            <a:t>6</a:t>
          </a:r>
          <a:endParaRPr lang="en-US" sz="1700" b="1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0" y="4334744"/>
        <a:ext cx="621438" cy="266330"/>
      </dsp:txXfrm>
    </dsp:sp>
    <dsp:sp modelId="{F262BE52-FD50-41B7-BBB1-04A9E0EC3FD6}">
      <dsp:nvSpPr>
        <dsp:cNvPr id="0" name=""/>
        <dsp:cNvSpPr/>
      </dsp:nvSpPr>
      <dsp:spPr>
        <a:xfrm rot="5400000">
          <a:off x="4643343" y="2120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Demo </a:t>
          </a:r>
          <a:r>
            <a:rPr lang="vi-VN" sz="3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dự án 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4052194"/>
        <a:ext cx="8592690" cy="520711"/>
      </dsp:txXfrm>
    </dsp:sp>
    <dsp:sp modelId="{73F8D984-8D43-4F6B-B2F7-5BE573BC8B6A}">
      <dsp:nvSpPr>
        <dsp:cNvPr id="0" name=""/>
        <dsp:cNvSpPr/>
      </dsp:nvSpPr>
      <dsp:spPr>
        <a:xfrm rot="5400000">
          <a:off x="-133165" y="4961782"/>
          <a:ext cx="887768" cy="621438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7</a:t>
          </a:r>
        </a:p>
      </dsp:txBody>
      <dsp:txXfrm rot="-5400000">
        <a:off x="0" y="5139336"/>
        <a:ext cx="621438" cy="266330"/>
      </dsp:txXfrm>
    </dsp:sp>
    <dsp:sp modelId="{EE0A9242-B1EC-4112-865C-AD4976A4358B}">
      <dsp:nvSpPr>
        <dsp:cNvPr id="0" name=""/>
        <dsp:cNvSpPr/>
      </dsp:nvSpPr>
      <dsp:spPr>
        <a:xfrm rot="5400000">
          <a:off x="4643343" y="806712"/>
          <a:ext cx="577049" cy="8620859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Khó khăn- Thuận Lợi </a:t>
          </a:r>
          <a:endParaRPr lang="en-US" sz="3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21439" y="4856786"/>
        <a:ext cx="8592690" cy="520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96CB173-E15A-4EB9-BE38-64850239B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59320"/>
            <a:ext cx="7573818" cy="1098680"/>
          </a:xfrm>
        </p:spPr>
        <p:txBody>
          <a:bodyPr>
            <a:noAutofit/>
          </a:bodyPr>
          <a:lstStyle/>
          <a:p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HOA TƯƠI(SG-ROSE)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0C576D-791C-4185-9FEB-7A20C7DFF48B}"/>
              </a:ext>
            </a:extLst>
          </p:cNvPr>
          <p:cNvSpPr txBox="1">
            <a:spLocks/>
          </p:cNvSpPr>
          <p:nvPr/>
        </p:nvSpPr>
        <p:spPr>
          <a:xfrm>
            <a:off x="2980284" y="362971"/>
            <a:ext cx="5933209" cy="934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C4447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fpio;t">
            <a:extLst>
              <a:ext uri="{FF2B5EF4-FFF2-40B4-BE49-F238E27FC236}">
                <a16:creationId xmlns:a16="http://schemas.microsoft.com/office/drawing/2014/main" id="{13A22452-3A95-4EBA-BAA5-AADA727886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82D94-6EC8-43AD-9114-DFD1B48CB0BF}"/>
              </a:ext>
            </a:extLst>
          </p:cNvPr>
          <p:cNvSpPr txBox="1"/>
          <p:nvPr/>
        </p:nvSpPr>
        <p:spPr>
          <a:xfrm>
            <a:off x="6637755" y="1102177"/>
            <a:ext cx="5545714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 thị giao diện trang chính tương tác với khách hang</a:t>
            </a: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vi-V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vi-V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vi-V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hot</a:t>
            </a:r>
            <a:endParaRPr lang="vi-V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</a:t>
            </a:r>
            <a:endParaRPr lang="vi-V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vi-V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email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7D6A6-1CA1-4C32-BD38-9D636787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" y="972573"/>
            <a:ext cx="7010574" cy="52388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D82DD2-0322-47E5-AAE1-8A7F46D061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b="1" dirty="0">
                <a:solidFill>
                  <a:srgbClr val="C4447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 SÁT-PHÂN TÍCH</a:t>
            </a:r>
            <a:endParaRPr lang="en-US" sz="3600" b="1" dirty="0">
              <a:solidFill>
                <a:srgbClr val="C4447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b="1" dirty="0">
                <a:solidFill>
                  <a:srgbClr val="C4447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</a:t>
            </a:r>
            <a:endParaRPr lang="en-US" sz="3600" b="1" dirty="0">
              <a:solidFill>
                <a:srgbClr val="C4447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8535691" cy="144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v"/>
            </a:pPr>
            <a:r>
              <a:rPr lang="vi-VN" sz="2800" b="1" dirty="0">
                <a:solidFill>
                  <a:srgbClr val="00B050"/>
                </a:solidFill>
                <a:latin typeface="Cambria"/>
              </a:rPr>
              <a:t>1.	Phác thảo mô hình ứng dụng</a:t>
            </a:r>
          </a:p>
          <a:p>
            <a:pPr marL="1371600" lvl="2" indent="-457200" defTabSz="457200">
              <a:buFont typeface="Wingdings" panose="05000000000000000000" pitchFamily="2" charset="2"/>
              <a:buChar char="§"/>
            </a:pPr>
            <a:r>
              <a:rPr lang="vi-V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Phác thảo mô hình tổng quan:</a:t>
            </a:r>
          </a:p>
          <a:p>
            <a:pPr marL="1371600" lvl="2" indent="-457200" defTabSz="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C641D-B139-4345-9CD7-A5C8DF7174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19" y="2304801"/>
            <a:ext cx="10182362" cy="2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8535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1.	Phác thảo mô hình ứng dụng</a:t>
            </a:r>
          </a:p>
          <a:p>
            <a:pPr marL="1371600" marR="0" lvl="2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Phác thảo mô hình ứng dụng web theo MVC: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C98B4-1BFF-4127-895F-7FD32344CE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72" y="1563709"/>
            <a:ext cx="5354062" cy="52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8535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index dành cho khách hàng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4C81F-B8AD-48EB-A73F-34BE911EC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1" y="1563709"/>
            <a:ext cx="12192000" cy="53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3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shopping cart dành cho khách hàng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7D2A2-3758-49E2-BAB9-29C803BC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36" y="1518360"/>
            <a:ext cx="10196945" cy="53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đăng nhập dành cho khách hàng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65BAE-0058-4F17-AE8E-40950435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36" y="1503376"/>
            <a:ext cx="9227127" cy="53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đăng kí dành cho khách hàng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BC0F1-3C89-47E3-97A2-E96AE909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18" y="1476194"/>
            <a:ext cx="9236364" cy="529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4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trang thông tin (dashboard)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DB3DF-DA3E-4C39-B3F6-0821ACA5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09"/>
            <a:ext cx="12183469" cy="52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trang Quản lý sản phẩm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C0D3F-2990-4062-81CD-B7C31B356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09"/>
            <a:ext cx="12192000" cy="52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trang Quản lý tài khoản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4B99D-CAEA-4EBE-B16E-F99A5688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1" y="1563709"/>
            <a:ext cx="12192000" cy="52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E10C24-51F5-43C0-AC6A-DAE294A1F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664" y="3814618"/>
            <a:ext cx="8344337" cy="305261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A49EB-9653-4E4E-860D-DD49142DE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86" y="2091835"/>
            <a:ext cx="3515226" cy="13371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66BEDD-ECE3-4999-9ADB-9B86160D6396}"/>
              </a:ext>
            </a:extLst>
          </p:cNvPr>
          <p:cNvSpPr txBox="1">
            <a:spLocks/>
          </p:cNvSpPr>
          <p:nvPr/>
        </p:nvSpPr>
        <p:spPr>
          <a:xfrm>
            <a:off x="1899470" y="1058758"/>
            <a:ext cx="8393059" cy="7759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HOA TƯƠI(SG-ROSE)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2001E724-0983-45E9-BF36-75780247E5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4"/>
            <a:ext cx="2041702" cy="68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trang Quản lý hóa đơn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ABE2F-AA3F-4842-B0E4-9FA8251B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09"/>
            <a:ext cx="12192000" cy="52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trang Quản lý doanh thu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74E28-3EA4-472E-9042-77DB3C132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09"/>
            <a:ext cx="12192000" cy="5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4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trang Quản lý đối tác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9DD86-6B49-45F8-AD91-43A4B3166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09"/>
            <a:ext cx="12192000" cy="52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trang Hoa Khuyến Mãi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BDC39-330E-4C59-8AD2-73F71430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1" y="1563709"/>
            <a:ext cx="12192000" cy="52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F93548-5CF7-4BEC-9D38-DAA4A3F08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29382" cy="609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HỆ THỐNG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 descr="fpio;t">
            <a:extLst>
              <a:ext uri="{FF2B5EF4-FFF2-40B4-BE49-F238E27FC236}">
                <a16:creationId xmlns:a16="http://schemas.microsoft.com/office/drawing/2014/main" id="{2A9F92F3-D763-44F5-A663-BE3E26F5A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7" y="0"/>
            <a:ext cx="2041702" cy="68349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992FE-6F84-4497-AC06-59D5524CAA9C}"/>
              </a:ext>
            </a:extLst>
          </p:cNvPr>
          <p:cNvSpPr txBox="1"/>
          <p:nvPr/>
        </p:nvSpPr>
        <p:spPr>
          <a:xfrm>
            <a:off x="0" y="609602"/>
            <a:ext cx="1028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2.	Phác thảo giao diện:</a:t>
            </a:r>
          </a:p>
          <a:p>
            <a:pPr marL="1371600" marR="0" lvl="2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phác thảo trang Chương trình khuyến mãi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28D24-BB81-414D-A3C2-0CD1A3B9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1" y="1563709"/>
            <a:ext cx="12192000" cy="52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05745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THỰC HIỆN DỰ 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43311-5E78-4DB6-934C-88B039585670}"/>
              </a:ext>
            </a:extLst>
          </p:cNvPr>
          <p:cNvSpPr txBox="1"/>
          <p:nvPr/>
        </p:nvSpPr>
        <p:spPr>
          <a:xfrm>
            <a:off x="0" y="554182"/>
            <a:ext cx="8038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Thiết kế cơ sở dữ liệu: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 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AD45C-D178-4366-BA1A-83015A6E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9" y="1108364"/>
            <a:ext cx="5753813" cy="5262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46566-1948-4BCA-A58A-D061AE9B9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5" y="1108364"/>
            <a:ext cx="5098427" cy="53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05745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THỰC HIỆN DỰ 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43311-5E78-4DB6-934C-88B039585670}"/>
              </a:ext>
            </a:extLst>
          </p:cNvPr>
          <p:cNvSpPr txBox="1"/>
          <p:nvPr/>
        </p:nvSpPr>
        <p:spPr>
          <a:xfrm>
            <a:off x="0" y="554182"/>
            <a:ext cx="8038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Thiết kế cơ sở dữ liệu: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 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D4CEC-D540-4AFB-804E-8310D4B5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" y="1272475"/>
            <a:ext cx="6007389" cy="241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D8001-2453-4DAC-A01E-F153A605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625" y="1243322"/>
            <a:ext cx="5916385" cy="5100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A6C21-FE0C-40C0-AD3D-531DE1A3B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8" y="3860800"/>
            <a:ext cx="6007388" cy="27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4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05745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THỰC HIỆN DỰ 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43311-5E78-4DB6-934C-88B039585670}"/>
              </a:ext>
            </a:extLst>
          </p:cNvPr>
          <p:cNvSpPr txBox="1"/>
          <p:nvPr/>
        </p:nvSpPr>
        <p:spPr>
          <a:xfrm>
            <a:off x="0" y="554182"/>
            <a:ext cx="8038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Thiết kế cơ sở dữ liệu: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 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1C483-DCAE-41C1-991D-3C0FE1E1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0" y="1508289"/>
            <a:ext cx="6306725" cy="3318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97901-E8D3-4DEE-8A11-05B00E61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85" y="1508289"/>
            <a:ext cx="5422327" cy="40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05745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THỰC HIỆN DỰ 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43311-5E78-4DB6-934C-88B039585670}"/>
              </a:ext>
            </a:extLst>
          </p:cNvPr>
          <p:cNvSpPr txBox="1"/>
          <p:nvPr/>
        </p:nvSpPr>
        <p:spPr>
          <a:xfrm>
            <a:off x="0" y="554182"/>
            <a:ext cx="8038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Thiết kế giao diện web: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 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95DF1-2887-4C35-98E1-CE19FF0B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65" y="1197140"/>
            <a:ext cx="6129080" cy="4252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98595-1493-4EE8-8783-644E952E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5" y="1197140"/>
            <a:ext cx="5811955" cy="42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3127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KIỂM THỬ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D4B34B-4ED6-4BD6-8E79-87F87E4B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07" y="1817253"/>
            <a:ext cx="5808914" cy="3223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D14EA-B74E-46DF-9197-FF95E48A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07" y="910647"/>
            <a:ext cx="5982162" cy="503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5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3" y="1966779"/>
            <a:ext cx="4631458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 Ngọc Diễm</a:t>
            </a:r>
          </a:p>
          <a:p>
            <a:pPr marL="34290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Scum Master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Front-end, Back-end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bug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A016A26-5189-48E2-8698-1668D1F230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60" y="1499314"/>
            <a:ext cx="4631458" cy="4631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3127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KIỂM THỬ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DEBC1D-9C73-4D2A-8F72-442E4F0F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4" y="1254123"/>
            <a:ext cx="6181246" cy="3872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D76B2-6527-42DA-9105-795E016A6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116" y="1254123"/>
            <a:ext cx="5833590" cy="39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3127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KIỂM THỬ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6EEDC-AAF0-43B5-869A-23D98A67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4" y="928254"/>
            <a:ext cx="6188099" cy="4839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55D36-AF63-4FAB-AF44-46D9A23DC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214" y="928254"/>
            <a:ext cx="4792077" cy="57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3127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KIỂM THỬ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9ED659-A1FD-47CD-92CF-45D33678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57" y="689139"/>
            <a:ext cx="4533070" cy="6186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BF904-56F8-4FAE-BDB0-73ABEAEF7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937" y="689140"/>
            <a:ext cx="4392238" cy="61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3127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KIỂM THỬ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ED1738-B5EA-4ED8-8D61-729A8A89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94" y="599593"/>
            <a:ext cx="5522124" cy="62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yellow,white,graphics,splice,color block,texture,line,memphis,pop wind,poster,geometric,frame,simple,fr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8" y="-2666999"/>
            <a:ext cx="6858001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2055" y="2659560"/>
            <a:ext cx="648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DEMO</a:t>
            </a:r>
            <a:r>
              <a:rPr lang="vi-VN" sz="4400" b="1" dirty="0"/>
              <a:t> SẢN PHẨM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14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43418" cy="5541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4447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KHÓ KHĂN-THUẬN LỢI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447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1ACEB2-640F-4488-87A0-2469ED9213F1}"/>
              </a:ext>
            </a:extLst>
          </p:cNvPr>
          <p:cNvSpPr txBox="1"/>
          <p:nvPr/>
        </p:nvSpPr>
        <p:spPr>
          <a:xfrm>
            <a:off x="0" y="701434"/>
            <a:ext cx="99995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§"/>
            </a:pPr>
            <a:r>
              <a:rPr lang="vi-VN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KHÓ KHĂN</a:t>
            </a:r>
          </a:p>
          <a:p>
            <a:pPr marL="457200" indent="-457200" defTabSz="457200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Làm việc nhóm không hiệu quả do không có nhiều thời gian, Covid 19.</a:t>
            </a:r>
          </a:p>
          <a:p>
            <a:pPr marL="457200" indent="-457200" defTabSz="457200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Chưa khảo sát thực tế khách hàng cần gì...</a:t>
            </a:r>
          </a:p>
          <a:p>
            <a:pPr marL="457200" indent="-457200" defTabSz="457200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Áp dụng công nghệ và xu hướng lập trình cũng như tối ưu hóa hệ thống chưa được tốt. </a:t>
            </a:r>
          </a:p>
          <a:p>
            <a:pPr marL="457200" indent="-457200" defTabSz="457200">
              <a:buFont typeface="Wingdings" panose="05000000000000000000" pitchFamily="2" charset="2"/>
              <a:buChar char="Ø"/>
            </a:pPr>
            <a:endParaRPr lang="vi-VN" sz="24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457200" indent="-457200" defTabSz="457200">
              <a:buFont typeface="Wingdings" panose="05000000000000000000" pitchFamily="2" charset="2"/>
              <a:buChar char="§"/>
            </a:pPr>
            <a:r>
              <a:rPr lang="vi-VN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THUẬN LỢI</a:t>
            </a:r>
          </a:p>
          <a:p>
            <a:pPr marL="457200" indent="-457200" defTabSz="457200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Website được xây dựng bằng những kiến thức đã học</a:t>
            </a:r>
          </a:p>
          <a:p>
            <a:pPr marL="457200" indent="-457200" defTabSz="457200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Được sự giúp đỡ,  chỉ đạo từ GVHD và giảng viên, </a:t>
            </a:r>
            <a:b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cung cấp cho chúng em có những kiến thức cần thiết cũng</a:t>
            </a:r>
            <a:b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như tinh thần độc lập và sáng tạo trong môn học.</a:t>
            </a:r>
          </a:p>
          <a:p>
            <a:pPr marL="457200" indent="-457200" defTabSz="457200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Được sự hợp tác của các thành viên để hoàn thành sản phẩm. </a:t>
            </a:r>
            <a:r>
              <a:rPr lang="vi-VN" sz="2800" b="1" dirty="0">
                <a:solidFill>
                  <a:srgbClr val="ED7D31">
                    <a:lumMod val="50000"/>
                  </a:srgbClr>
                </a:solidFill>
                <a:latin typeface="Times New Roman" panose="02020603050405020304" pitchFamily="18" charset="0"/>
              </a:rPr>
              <a:t>	 </a:t>
            </a:r>
            <a:endParaRPr lang="en-US" sz="2800" b="1" dirty="0">
              <a:solidFill>
                <a:srgbClr val="ED7D31">
                  <a:lumMod val="50000"/>
                </a:srgbClr>
              </a:solidFill>
              <a:latin typeface="Calibri Light" panose="020F0302020204030204"/>
            </a:endParaRPr>
          </a:p>
        </p:txBody>
      </p:sp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3E5786A1-FC06-4EFC-94FF-E5D13522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48803" y="2183857"/>
            <a:ext cx="4343197" cy="46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3" y="1966779"/>
            <a:ext cx="4631458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Công Truyền </a:t>
            </a:r>
          </a:p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Thành viên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vi-VN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ront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-end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Back-end.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3E457082-BE5D-4C41-B01E-9905FF67A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61" y="1499314"/>
            <a:ext cx="4631457" cy="4636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386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3" y="1966779"/>
            <a:ext cx="4631458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Đức Hòa</a:t>
            </a:r>
          </a:p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Thành viên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vi-VN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EE73E4C9-5F9E-4F3C-BBFD-287B6C02F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61" y="1499314"/>
            <a:ext cx="4653725" cy="460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09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3" y="1966779"/>
            <a:ext cx="4631458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 Phi Long</a:t>
            </a:r>
          </a:p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Thành viên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vi-VN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document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97BB28-0057-4871-A2C4-D654B1A0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32" y="1499314"/>
            <a:ext cx="4833001" cy="483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C2454C-FC31-4C11-A24C-22D06D3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1" y="1031849"/>
            <a:ext cx="5933209" cy="934930"/>
          </a:xfrm>
        </p:spPr>
        <p:txBody>
          <a:bodyPr>
            <a:normAutofit/>
          </a:bodyPr>
          <a:lstStyle/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F3D9902-54BD-4F0C-8B33-7020BF2EBFEE}"/>
              </a:ext>
            </a:extLst>
          </p:cNvPr>
          <p:cNvSpPr txBox="1">
            <a:spLocks/>
          </p:cNvSpPr>
          <p:nvPr/>
        </p:nvSpPr>
        <p:spPr>
          <a:xfrm>
            <a:off x="858983" y="1966779"/>
            <a:ext cx="4631458" cy="298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Đại Hưng</a:t>
            </a:r>
          </a:p>
          <a:p>
            <a:pPr marL="34290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vi-V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 Thành viên</a:t>
            </a:r>
          </a:p>
          <a:p>
            <a:pPr marL="457200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</a:t>
            </a: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vi-VN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Fontend</a:t>
            </a:r>
            <a:endParaRPr lang="en-US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document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1" name="Picture 10" descr="fpio;t">
            <a:extLst>
              <a:ext uri="{FF2B5EF4-FFF2-40B4-BE49-F238E27FC236}">
                <a16:creationId xmlns:a16="http://schemas.microsoft.com/office/drawing/2014/main" id="{D8D9A112-42B1-4B42-A4A2-B5E9668D8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9236"/>
            <a:ext cx="2041702" cy="683491"/>
          </a:xfrm>
          <a:prstGeom prst="rect">
            <a:avLst/>
          </a:prstGeom>
          <a:noFill/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87C7316-56D1-4D93-BC05-48D0B911DE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92" y="1499314"/>
            <a:ext cx="4653724" cy="4653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63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F13C57A-2CC0-4FF3-A6E2-BD2C05484F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311751"/>
              </p:ext>
            </p:extLst>
          </p:nvPr>
        </p:nvGraphicFramePr>
        <p:xfrm>
          <a:off x="1474851" y="918562"/>
          <a:ext cx="9242298" cy="5717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ABDA5193-6F01-406F-A486-4B9879EEE859}"/>
              </a:ext>
            </a:extLst>
          </p:cNvPr>
          <p:cNvSpPr txBox="1">
            <a:spLocks/>
          </p:cNvSpPr>
          <p:nvPr/>
        </p:nvSpPr>
        <p:spPr>
          <a:xfrm>
            <a:off x="0" y="9235"/>
            <a:ext cx="2632364" cy="5541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fpio;t">
            <a:extLst>
              <a:ext uri="{FF2B5EF4-FFF2-40B4-BE49-F238E27FC236}">
                <a16:creationId xmlns:a16="http://schemas.microsoft.com/office/drawing/2014/main" id="{EE67D04C-827C-42C9-B9D0-D618AC6E902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229" y="4866"/>
            <a:ext cx="2041702" cy="68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98AF3D-9C53-4185-92B9-432B02F3C5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05745" cy="554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b="1" dirty="0">
                <a:solidFill>
                  <a:srgbClr val="C4447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ĐỒ ÁN</a:t>
            </a:r>
            <a:endParaRPr lang="en-US" sz="3600" b="1" dirty="0">
              <a:solidFill>
                <a:srgbClr val="C4447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fpio;t">
            <a:extLst>
              <a:ext uri="{FF2B5EF4-FFF2-40B4-BE49-F238E27FC236}">
                <a16:creationId xmlns:a16="http://schemas.microsoft.com/office/drawing/2014/main" id="{38CB56DB-E460-4DB9-8D4E-2D8917E8F4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98" y="5649"/>
            <a:ext cx="2041702" cy="68349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343311-5E78-4DB6-934C-88B039585670}"/>
              </a:ext>
            </a:extLst>
          </p:cNvPr>
          <p:cNvSpPr txBox="1"/>
          <p:nvPr/>
        </p:nvSpPr>
        <p:spPr>
          <a:xfrm>
            <a:off x="200732" y="797510"/>
            <a:ext cx="8038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v"/>
            </a:pPr>
            <a:r>
              <a:rPr lang="vi-VN" sz="2800" b="1" dirty="0">
                <a:solidFill>
                  <a:srgbClr val="00B050"/>
                </a:solidFill>
                <a:latin typeface="Cambria"/>
                <a:ea typeface="+mj-ea"/>
                <a:cs typeface="+mj-cs"/>
              </a:rPr>
              <a:t>Mục tiêu ứng dụng :</a:t>
            </a:r>
          </a:p>
          <a:p>
            <a:pPr defTabSz="457200"/>
            <a:r>
              <a:rPr lang="vi-VN" sz="2800" b="1" dirty="0">
                <a:solidFill>
                  <a:schemeClr val="tx2"/>
                </a:solidFill>
                <a:latin typeface="Cambria"/>
                <a:ea typeface="+mj-ea"/>
                <a:cs typeface="+mj-cs"/>
              </a:rPr>
              <a:t>    </a:t>
            </a:r>
            <a:r>
              <a:rPr lang="vi-VN" sz="2800" dirty="0">
                <a:solidFill>
                  <a:schemeClr val="tx2"/>
                </a:solidFill>
                <a:latin typeface="Cambria"/>
                <a:ea typeface="+mj-ea"/>
                <a:cs typeface="+mj-cs"/>
              </a:rPr>
              <a:t>- Giúp các cửa hàng kinh doanh hoa có thể thực hiện mọi công việc trong việc quản lý cửa hàng bao gồm như: Quản lý thông tin nhân viên, sản phẩm, khách hàng, thống kê, ….</a:t>
            </a:r>
          </a:p>
          <a:p>
            <a:pPr defTabSz="457200"/>
            <a:r>
              <a:rPr lang="vi-VN" sz="2800" dirty="0">
                <a:solidFill>
                  <a:schemeClr val="tx2"/>
                </a:solidFill>
                <a:latin typeface="Cambria"/>
                <a:ea typeface="+mj-ea"/>
                <a:cs typeface="+mj-cs"/>
              </a:rPr>
              <a:t>    - Không ngừng hoàn thiện và phát triển để có thể ứng dụng vào thực tế.</a:t>
            </a:r>
          </a:p>
          <a:p>
            <a:pPr defTabSz="457200"/>
            <a:r>
              <a:rPr lang="vi-VN" sz="2800" dirty="0">
                <a:solidFill>
                  <a:schemeClr val="tx2"/>
                </a:solidFill>
                <a:latin typeface="Cambria"/>
                <a:ea typeface="+mj-ea"/>
                <a:cs typeface="+mj-cs"/>
              </a:rPr>
              <a:t>   - Cập nhật các thông tin và đổi mới liên tục thuận tiện cho việc sử dụng.</a:t>
            </a:r>
          </a:p>
        </p:txBody>
      </p:sp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599AA593-CF5D-492E-9160-D32882E3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48803" y="2183857"/>
            <a:ext cx="4343197" cy="46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97</TotalTime>
  <Words>537</Words>
  <Application>Microsoft Office PowerPoint</Application>
  <PresentationFormat>Widescreen</PresentationFormat>
  <Paragraphs>131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Times New Roman</vt:lpstr>
      <vt:lpstr>Verdana</vt:lpstr>
      <vt:lpstr>Wingdings</vt:lpstr>
      <vt:lpstr>Cherry Blossom 16x9</vt:lpstr>
      <vt:lpstr>SHOP HOA TƯƠI(SG-ROSE)</vt:lpstr>
      <vt:lpstr>PowerPoint Presentation</vt:lpstr>
      <vt:lpstr>GIỚI THIỆU THÀNH VIÊN</vt:lpstr>
      <vt:lpstr>GIỚI THIỆU THÀNH VIÊN</vt:lpstr>
      <vt:lpstr>GIỚI THIỆU THÀNH VIÊN</vt:lpstr>
      <vt:lpstr>GIỚI THIỆU THÀNH VIÊN</vt:lpstr>
      <vt:lpstr>GIỚI THIỆU THÀNH VIÊN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 HOA TƯƠI(SG-ROSE)</dc:title>
  <dc:creator>Hòa Nguyễn</dc:creator>
  <cp:lastModifiedBy>Diễm Ngon Trai</cp:lastModifiedBy>
  <cp:revision>11</cp:revision>
  <dcterms:created xsi:type="dcterms:W3CDTF">2020-12-09T15:13:24Z</dcterms:created>
  <dcterms:modified xsi:type="dcterms:W3CDTF">2020-12-09T16:54:04Z</dcterms:modified>
</cp:coreProperties>
</file>